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7" d="100"/>
          <a:sy n="67" d="100"/>
        </p:scale>
        <p:origin x="-102" y="-8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BC7027-DB98-4DB8-A865-E498FD3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58B113-D65A-4E67-A9C2-0AD7F21FB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2095E3-8071-4949-B624-4DE683D28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2349F34-7566-4474-9C84-850E684F8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94A3CA-0642-484A-BE7F-2F5E28CB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67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D15684-ABAC-488B-AE97-90F793C00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1A5D710-D627-4286-A9DD-8C9A311B2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318E4B-A426-4D3A-B365-329F63C0E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5AEDE0-1034-4F71-9894-A580F2168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E5475C-D55E-45A2-9766-623D9EB99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27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9E8A519-3ABE-4DED-A38A-CC398AD30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84CAA77-50C5-43A3-9F72-300ECED52D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E48A92-0D99-47BC-BB0A-5D65C3DF2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FF134F-82F7-48B3-AB0E-931922EA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C06C4B-C3E8-4298-A41B-5A7EC899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59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049DD4-DBE3-4096-8CFE-2D54E22C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CB4CCD-DB7D-4C05-B82D-3914CCB14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380450-FF39-4FCD-9732-2814D0E55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B9E164-3ADB-4617-B4C4-AEA9CDF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702A41-1489-4980-9C72-3D4267A3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3BE178-791D-4C40-A073-F68A91DB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173F80-F998-4F23-8CA5-D28FE213C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D1E951-E1F4-4098-83F9-B350756B5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011081-0693-4333-8AAD-A3D0C1D1E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2F7DBF-6C03-4D98-A896-1D1CF068F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64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CD047C-235A-479D-B0F3-37C3430DE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790E08-5270-4FFA-AA9D-6244576ECF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5265D53-B255-4BF1-A9B0-30C67AD23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1DE049E-0A20-4976-ADE2-B347E43A7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B645102-B47E-49CB-91D2-550CD96C7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3430FA9-F8EA-454A-9DFE-91A3596CE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82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C3EC2E-B1AD-48B5-830D-35DAD2062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236057-4D8A-4C88-8AE5-58474EFE0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A6FA255-B8CD-409E-A443-F13F9FF3A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2B26821-C07F-4C37-8B6B-BC2C6BC44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C59AB2C-8388-413D-BF03-8105D1023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14099C1-5F5C-43E2-9A24-FAE38F89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3AA656B-3A26-4635-9757-4BAE71E1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CBE3650-13A3-492B-AC4F-3F771CFBE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25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503DF6-E783-483F-8F0D-953A75675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E9AA1B7-A28C-440E-9DFF-9E8FF4565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F8801A8-81F4-49D1-868E-2EBE429E4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C37558A-6845-4CE7-ACD1-A7F36D2ED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0405171-2BAE-4651-B55D-7EFA89C55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597EB4B-C58A-4D9C-BEDB-89EDF29F9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8752A58-E705-4AA6-B340-6A14BBF3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48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A493F3-B7D4-47DF-AE00-95F2E829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9E65162-CC03-40D7-AA21-770F50D4A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0908E61-A410-4D58-B260-81729559D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466A34-4CC9-4191-84C6-EF1B5408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A01C9CF-C5EE-482F-8C88-693F9ADF5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478263-F3CC-42C4-95F1-64E7BE43E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16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80B3E2-5135-4320-A70D-86F8E10E2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D706123-926C-4E2D-8193-BA292AEAAC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58C76A9-B845-4E87-9240-CE280ABE1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AF4EFB4-C667-453A-AD45-A85784010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9E8B3E-CDE5-4684-AB24-3153985DD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91C8586-0FC3-46CB-B820-07B1D118A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19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33906E-28AF-4643-8320-0588F76DA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058F68-7913-43CD-97B1-025801045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2D314B-AEEF-4BDD-84FF-8DB956D3E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B6723-D30B-4A74-A7F0-2B7B409919D4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F31EE7-9FA9-4B65-ACE7-146845D70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5E310C-330B-4BE5-8CE0-215C4B5BE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065D0-044B-43D8-B7D7-24B8B2C9A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37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D80199-B2BC-4964-B1AD-71EA8C62B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34" y="3082564"/>
            <a:ext cx="3063964" cy="271963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421A0-D974-4481-BFC4-8D81F798B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1414462"/>
            <a:ext cx="11487150" cy="535659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театральная студия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«Светлячок»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F3554ED-1C7B-4180-887C-A1ECD0BBFA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7245" y="273377"/>
            <a:ext cx="9144000" cy="47841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Кулаевская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D1DCEC2-F6DF-4FA6-B7DD-12E2B7F6BE86}"/>
              </a:ext>
            </a:extLst>
          </p:cNvPr>
          <p:cNvSpPr txBox="1"/>
          <p:nvPr/>
        </p:nvSpPr>
        <p:spPr>
          <a:xfrm>
            <a:off x="4090263" y="2949782"/>
            <a:ext cx="692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</a:t>
            </a:r>
          </a:p>
          <a:p>
            <a:pPr algn="ctr"/>
            <a:endParaRPr lang="ru-RU" sz="4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аши </a:t>
            </a:r>
            <a:r>
              <a:rPr lang="ru-RU" sz="4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</a:t>
            </a:r>
          </a:p>
        </p:txBody>
      </p:sp>
    </p:spTree>
    <p:extLst>
      <p:ext uri="{BB962C8B-B14F-4D97-AF65-F5344CB8AC3E}">
        <p14:creationId xmlns:p14="http://schemas.microsoft.com/office/powerpoint/2010/main" val="113440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765404-08AD-4992-BC1E-28CD37497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64761"/>
            <a:ext cx="10515600" cy="65285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Инсценировка на День знаний (1 сентября)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DF22E8A-B2E4-4350-BAA6-1264CEB0F2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717" y="447773"/>
            <a:ext cx="7044965" cy="528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3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A1FD9684-A858-45BC-8F52-455D7B7C4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638" y="162023"/>
            <a:ext cx="10515600" cy="73769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День Учителя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6E04E1F-49CB-4AF9-BECA-84F87CF978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160" y="3965741"/>
            <a:ext cx="3955497" cy="26359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435275C-991D-472B-910D-02662F2ECF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227" y="793619"/>
            <a:ext cx="4354234" cy="290168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952C486-5E18-42F9-95F0-11E72784D9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62" y="793619"/>
            <a:ext cx="3966327" cy="297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2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1CCF8A-F41C-490C-A5CA-4D47C420E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079"/>
          </a:xfrm>
        </p:spPr>
        <p:txBody>
          <a:bodyPr/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Сказка о Дюймовочке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D28900E-2E1F-4763-8049-C46615F21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38" y="1400968"/>
            <a:ext cx="8832523" cy="484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F20BD4-00BB-43D1-8EBD-D9A8F1E10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Представление на школьном этапе </a:t>
            </a:r>
            <a:br>
              <a:rPr lang="ru-RU" dirty="0"/>
            </a:br>
            <a:r>
              <a:rPr lang="ru-RU" dirty="0"/>
              <a:t>«Живая классика»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910384F-B5B6-49D4-BBA2-60B5C608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069" y="1895376"/>
            <a:ext cx="7984503" cy="449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54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1A33C0-104E-4C26-A538-C83FB3EF4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Сказка «Спасение Снегурочки»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C7BC5D0-20FF-493C-A9F8-A5999F8525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891" y="1885359"/>
            <a:ext cx="4330045" cy="32475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D0F93E4-EA08-4CE9-B9D4-C0E50F403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232" y="1885359"/>
            <a:ext cx="4330044" cy="32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1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AAC4DE-7E19-46BB-8434-9EF09E59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6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Сказка 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безопасности дорожного движения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556165-80F0-4937-9040-CDE563F88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9" y="1430456"/>
            <a:ext cx="5787665" cy="30921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B25346-82A7-4737-A467-1BE11A7E8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47284"/>
            <a:ext cx="5665509" cy="25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0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92F529-3384-4FA3-A3F3-891DB2F1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>
                <a:latin typeface="Calibri" panose="020F0502020204030204" pitchFamily="34" charset="0"/>
                <a:cs typeface="Calibri" panose="020F0502020204030204" pitchFamily="34" charset="0"/>
              </a:rPr>
              <a:t>По произведениям </a:t>
            </a: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Габудулы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Тукая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B0CED8-33B8-4253-BC06-0CDCEC0C41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74" y="2196445"/>
            <a:ext cx="5385847" cy="40393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134B658-A423-43A0-893F-504DED08CC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377" y="2196445"/>
            <a:ext cx="5385847" cy="403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492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45</Words>
  <Application>Microsoft Office PowerPoint</Application>
  <PresentationFormat>Произвольный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Школьная театральная студия «Светлячок»</vt:lpstr>
      <vt:lpstr>Презентация PowerPoint</vt:lpstr>
      <vt:lpstr>Презентация PowerPoint</vt:lpstr>
      <vt:lpstr>Сказка о Дюймовочке </vt:lpstr>
      <vt:lpstr>Представление на школьном этапе  «Живая классика»</vt:lpstr>
      <vt:lpstr>Сказка «Спасение Снегурочки»</vt:lpstr>
      <vt:lpstr>Сказка о безопасности дорожного движения</vt:lpstr>
      <vt:lpstr>По произведениям Габудулы Тукая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театр «Светлячок»</dc:title>
  <dc:creator>Naira Altunyan</dc:creator>
  <cp:lastModifiedBy>учитель</cp:lastModifiedBy>
  <cp:revision>2</cp:revision>
  <dcterms:created xsi:type="dcterms:W3CDTF">2023-11-21T07:06:00Z</dcterms:created>
  <dcterms:modified xsi:type="dcterms:W3CDTF">2023-11-21T07:48:53Z</dcterms:modified>
</cp:coreProperties>
</file>